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E49A-1802-47EF-AE20-113CA5B43B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B2B885-4E5B-45C2-9A8A-65E89607BE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F0DAA5-2EA4-4275-A40B-CD781BCCE74F}"/>
              </a:ext>
            </a:extLst>
          </p:cNvPr>
          <p:cNvSpPr>
            <a:spLocks noGrp="1"/>
          </p:cNvSpPr>
          <p:nvPr>
            <p:ph type="dt" sz="half" idx="10"/>
          </p:nvPr>
        </p:nvSpPr>
        <p:spPr/>
        <p:txBody>
          <a:bodyPr/>
          <a:lstStyle/>
          <a:p>
            <a:fld id="{B0875A49-F45E-415D-8BE7-D6FDF64D155B}" type="datetimeFigureOut">
              <a:rPr lang="en-GB" smtClean="0"/>
              <a:t>27/09/2023</a:t>
            </a:fld>
            <a:endParaRPr lang="en-GB" dirty="0"/>
          </a:p>
        </p:txBody>
      </p:sp>
      <p:sp>
        <p:nvSpPr>
          <p:cNvPr id="5" name="Footer Placeholder 4">
            <a:extLst>
              <a:ext uri="{FF2B5EF4-FFF2-40B4-BE49-F238E27FC236}">
                <a16:creationId xmlns:a16="http://schemas.microsoft.com/office/drawing/2014/main" id="{927D0B90-08FB-4663-9AC1-40605544C91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15ECB0-1F95-4BF5-8211-06D992526FC3}"/>
              </a:ext>
            </a:extLst>
          </p:cNvPr>
          <p:cNvSpPr>
            <a:spLocks noGrp="1"/>
          </p:cNvSpPr>
          <p:nvPr>
            <p:ph type="sldNum" sz="quarter" idx="12"/>
          </p:nvPr>
        </p:nvSpPr>
        <p:spPr/>
        <p:txBody>
          <a:bodyPr/>
          <a:lstStyle/>
          <a:p>
            <a:fld id="{122D8D8B-B356-4030-BED1-EAB6C2228AF0}" type="slidenum">
              <a:rPr lang="en-GB" smtClean="0"/>
              <a:t>‹#›</a:t>
            </a:fld>
            <a:endParaRPr lang="en-GB" dirty="0"/>
          </a:p>
        </p:txBody>
      </p:sp>
    </p:spTree>
    <p:extLst>
      <p:ext uri="{BB962C8B-B14F-4D97-AF65-F5344CB8AC3E}">
        <p14:creationId xmlns:p14="http://schemas.microsoft.com/office/powerpoint/2010/main" val="205101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9CF6-4FDD-4758-A6A7-041E3A8213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D69C42-C989-4C51-B14E-D75A8B4CC2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C00972-00D2-4BF3-BBB7-46824DF5BBE4}"/>
              </a:ext>
            </a:extLst>
          </p:cNvPr>
          <p:cNvSpPr>
            <a:spLocks noGrp="1"/>
          </p:cNvSpPr>
          <p:nvPr>
            <p:ph type="dt" sz="half" idx="10"/>
          </p:nvPr>
        </p:nvSpPr>
        <p:spPr/>
        <p:txBody>
          <a:bodyPr/>
          <a:lstStyle/>
          <a:p>
            <a:fld id="{B0875A49-F45E-415D-8BE7-D6FDF64D155B}" type="datetimeFigureOut">
              <a:rPr lang="en-GB" smtClean="0"/>
              <a:t>27/09/2023</a:t>
            </a:fld>
            <a:endParaRPr lang="en-GB" dirty="0"/>
          </a:p>
        </p:txBody>
      </p:sp>
      <p:sp>
        <p:nvSpPr>
          <p:cNvPr id="5" name="Footer Placeholder 4">
            <a:extLst>
              <a:ext uri="{FF2B5EF4-FFF2-40B4-BE49-F238E27FC236}">
                <a16:creationId xmlns:a16="http://schemas.microsoft.com/office/drawing/2014/main" id="{88409EDF-8AF1-4B1A-B928-14EDF27A6B9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4D00053-B0EF-461D-81D2-4DD933A5C90D}"/>
              </a:ext>
            </a:extLst>
          </p:cNvPr>
          <p:cNvSpPr>
            <a:spLocks noGrp="1"/>
          </p:cNvSpPr>
          <p:nvPr>
            <p:ph type="sldNum" sz="quarter" idx="12"/>
          </p:nvPr>
        </p:nvSpPr>
        <p:spPr/>
        <p:txBody>
          <a:bodyPr/>
          <a:lstStyle/>
          <a:p>
            <a:fld id="{122D8D8B-B356-4030-BED1-EAB6C2228AF0}" type="slidenum">
              <a:rPr lang="en-GB" smtClean="0"/>
              <a:t>‹#›</a:t>
            </a:fld>
            <a:endParaRPr lang="en-GB" dirty="0"/>
          </a:p>
        </p:txBody>
      </p:sp>
    </p:spTree>
    <p:extLst>
      <p:ext uri="{BB962C8B-B14F-4D97-AF65-F5344CB8AC3E}">
        <p14:creationId xmlns:p14="http://schemas.microsoft.com/office/powerpoint/2010/main" val="77646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82B190-092D-418A-A3FD-1D4CC69E9F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06650B-3E97-459C-A81C-0701F1306E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02E39C-398A-4E7A-9F0A-B349CD1943DF}"/>
              </a:ext>
            </a:extLst>
          </p:cNvPr>
          <p:cNvSpPr>
            <a:spLocks noGrp="1"/>
          </p:cNvSpPr>
          <p:nvPr>
            <p:ph type="dt" sz="half" idx="10"/>
          </p:nvPr>
        </p:nvSpPr>
        <p:spPr/>
        <p:txBody>
          <a:bodyPr/>
          <a:lstStyle/>
          <a:p>
            <a:fld id="{B0875A49-F45E-415D-8BE7-D6FDF64D155B}" type="datetimeFigureOut">
              <a:rPr lang="en-GB" smtClean="0"/>
              <a:t>27/09/2023</a:t>
            </a:fld>
            <a:endParaRPr lang="en-GB" dirty="0"/>
          </a:p>
        </p:txBody>
      </p:sp>
      <p:sp>
        <p:nvSpPr>
          <p:cNvPr id="5" name="Footer Placeholder 4">
            <a:extLst>
              <a:ext uri="{FF2B5EF4-FFF2-40B4-BE49-F238E27FC236}">
                <a16:creationId xmlns:a16="http://schemas.microsoft.com/office/drawing/2014/main" id="{7C75551D-0DBC-4581-8DF1-CD093ED0643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893CF3D-D081-42F6-A1AA-BEDEEF37ED94}"/>
              </a:ext>
            </a:extLst>
          </p:cNvPr>
          <p:cNvSpPr>
            <a:spLocks noGrp="1"/>
          </p:cNvSpPr>
          <p:nvPr>
            <p:ph type="sldNum" sz="quarter" idx="12"/>
          </p:nvPr>
        </p:nvSpPr>
        <p:spPr/>
        <p:txBody>
          <a:bodyPr/>
          <a:lstStyle/>
          <a:p>
            <a:fld id="{122D8D8B-B356-4030-BED1-EAB6C2228AF0}" type="slidenum">
              <a:rPr lang="en-GB" smtClean="0"/>
              <a:t>‹#›</a:t>
            </a:fld>
            <a:endParaRPr lang="en-GB" dirty="0"/>
          </a:p>
        </p:txBody>
      </p:sp>
    </p:spTree>
    <p:extLst>
      <p:ext uri="{BB962C8B-B14F-4D97-AF65-F5344CB8AC3E}">
        <p14:creationId xmlns:p14="http://schemas.microsoft.com/office/powerpoint/2010/main" val="31900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00CB-1D47-4AB7-A002-D28015A9DF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4B4B92-1A6A-4855-89A1-B70E2B53F1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754F7F-8D63-4FD3-A5BF-40A52510445B}"/>
              </a:ext>
            </a:extLst>
          </p:cNvPr>
          <p:cNvSpPr>
            <a:spLocks noGrp="1"/>
          </p:cNvSpPr>
          <p:nvPr>
            <p:ph type="dt" sz="half" idx="10"/>
          </p:nvPr>
        </p:nvSpPr>
        <p:spPr/>
        <p:txBody>
          <a:bodyPr/>
          <a:lstStyle/>
          <a:p>
            <a:fld id="{B0875A49-F45E-415D-8BE7-D6FDF64D155B}" type="datetimeFigureOut">
              <a:rPr lang="en-GB" smtClean="0"/>
              <a:t>27/09/2023</a:t>
            </a:fld>
            <a:endParaRPr lang="en-GB" dirty="0"/>
          </a:p>
        </p:txBody>
      </p:sp>
      <p:sp>
        <p:nvSpPr>
          <p:cNvPr id="5" name="Footer Placeholder 4">
            <a:extLst>
              <a:ext uri="{FF2B5EF4-FFF2-40B4-BE49-F238E27FC236}">
                <a16:creationId xmlns:a16="http://schemas.microsoft.com/office/drawing/2014/main" id="{D0D9B29B-4B7F-4FAE-B606-9E754960CD7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15D5E1-AEC3-4C23-A38F-029A64733CF8}"/>
              </a:ext>
            </a:extLst>
          </p:cNvPr>
          <p:cNvSpPr>
            <a:spLocks noGrp="1"/>
          </p:cNvSpPr>
          <p:nvPr>
            <p:ph type="sldNum" sz="quarter" idx="12"/>
          </p:nvPr>
        </p:nvSpPr>
        <p:spPr/>
        <p:txBody>
          <a:bodyPr/>
          <a:lstStyle/>
          <a:p>
            <a:fld id="{122D8D8B-B356-4030-BED1-EAB6C2228AF0}" type="slidenum">
              <a:rPr lang="en-GB" smtClean="0"/>
              <a:t>‹#›</a:t>
            </a:fld>
            <a:endParaRPr lang="en-GB" dirty="0"/>
          </a:p>
        </p:txBody>
      </p:sp>
    </p:spTree>
    <p:extLst>
      <p:ext uri="{BB962C8B-B14F-4D97-AF65-F5344CB8AC3E}">
        <p14:creationId xmlns:p14="http://schemas.microsoft.com/office/powerpoint/2010/main" val="249860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C8F01-C910-47CD-AD80-1A3C077987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4474EC-0840-4487-A0D9-82472B73A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D289B9-FD25-4E86-B132-C54459FE0F45}"/>
              </a:ext>
            </a:extLst>
          </p:cNvPr>
          <p:cNvSpPr>
            <a:spLocks noGrp="1"/>
          </p:cNvSpPr>
          <p:nvPr>
            <p:ph type="dt" sz="half" idx="10"/>
          </p:nvPr>
        </p:nvSpPr>
        <p:spPr/>
        <p:txBody>
          <a:bodyPr/>
          <a:lstStyle/>
          <a:p>
            <a:fld id="{B0875A49-F45E-415D-8BE7-D6FDF64D155B}" type="datetimeFigureOut">
              <a:rPr lang="en-GB" smtClean="0"/>
              <a:t>27/09/2023</a:t>
            </a:fld>
            <a:endParaRPr lang="en-GB" dirty="0"/>
          </a:p>
        </p:txBody>
      </p:sp>
      <p:sp>
        <p:nvSpPr>
          <p:cNvPr id="5" name="Footer Placeholder 4">
            <a:extLst>
              <a:ext uri="{FF2B5EF4-FFF2-40B4-BE49-F238E27FC236}">
                <a16:creationId xmlns:a16="http://schemas.microsoft.com/office/drawing/2014/main" id="{E78BD164-E09C-4718-A72F-9A7404F6BC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1EA9E28-F346-40EA-861C-5124CCF088E6}"/>
              </a:ext>
            </a:extLst>
          </p:cNvPr>
          <p:cNvSpPr>
            <a:spLocks noGrp="1"/>
          </p:cNvSpPr>
          <p:nvPr>
            <p:ph type="sldNum" sz="quarter" idx="12"/>
          </p:nvPr>
        </p:nvSpPr>
        <p:spPr/>
        <p:txBody>
          <a:bodyPr/>
          <a:lstStyle/>
          <a:p>
            <a:fld id="{122D8D8B-B356-4030-BED1-EAB6C2228AF0}" type="slidenum">
              <a:rPr lang="en-GB" smtClean="0"/>
              <a:t>‹#›</a:t>
            </a:fld>
            <a:endParaRPr lang="en-GB" dirty="0"/>
          </a:p>
        </p:txBody>
      </p:sp>
    </p:spTree>
    <p:extLst>
      <p:ext uri="{BB962C8B-B14F-4D97-AF65-F5344CB8AC3E}">
        <p14:creationId xmlns:p14="http://schemas.microsoft.com/office/powerpoint/2010/main" val="267088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4053E-9F73-4033-AF1F-12B42845A9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20801C-09B1-4595-8106-128F2DA765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F2AA3B-402C-4219-9192-5D9891BF3C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1C5C94-C0AF-4D22-8EAF-0D7B60F8088A}"/>
              </a:ext>
            </a:extLst>
          </p:cNvPr>
          <p:cNvSpPr>
            <a:spLocks noGrp="1"/>
          </p:cNvSpPr>
          <p:nvPr>
            <p:ph type="dt" sz="half" idx="10"/>
          </p:nvPr>
        </p:nvSpPr>
        <p:spPr/>
        <p:txBody>
          <a:bodyPr/>
          <a:lstStyle/>
          <a:p>
            <a:fld id="{B0875A49-F45E-415D-8BE7-D6FDF64D155B}" type="datetimeFigureOut">
              <a:rPr lang="en-GB" smtClean="0"/>
              <a:t>27/09/2023</a:t>
            </a:fld>
            <a:endParaRPr lang="en-GB" dirty="0"/>
          </a:p>
        </p:txBody>
      </p:sp>
      <p:sp>
        <p:nvSpPr>
          <p:cNvPr id="6" name="Footer Placeholder 5">
            <a:extLst>
              <a:ext uri="{FF2B5EF4-FFF2-40B4-BE49-F238E27FC236}">
                <a16:creationId xmlns:a16="http://schemas.microsoft.com/office/drawing/2014/main" id="{8E5E8796-45E8-4D48-82EA-5EA37126071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79524CF-AC48-41C9-80DB-61FBF0AD5A59}"/>
              </a:ext>
            </a:extLst>
          </p:cNvPr>
          <p:cNvSpPr>
            <a:spLocks noGrp="1"/>
          </p:cNvSpPr>
          <p:nvPr>
            <p:ph type="sldNum" sz="quarter" idx="12"/>
          </p:nvPr>
        </p:nvSpPr>
        <p:spPr/>
        <p:txBody>
          <a:bodyPr/>
          <a:lstStyle/>
          <a:p>
            <a:fld id="{122D8D8B-B356-4030-BED1-EAB6C2228AF0}" type="slidenum">
              <a:rPr lang="en-GB" smtClean="0"/>
              <a:t>‹#›</a:t>
            </a:fld>
            <a:endParaRPr lang="en-GB" dirty="0"/>
          </a:p>
        </p:txBody>
      </p:sp>
    </p:spTree>
    <p:extLst>
      <p:ext uri="{BB962C8B-B14F-4D97-AF65-F5344CB8AC3E}">
        <p14:creationId xmlns:p14="http://schemas.microsoft.com/office/powerpoint/2010/main" val="233787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1E5D-56FC-4B16-B302-55C46F9406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7B8592-0C43-4CB2-9B68-0C141A210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BE725E-31A8-4C56-A2D7-52AD0AE575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CDE3031-FDA9-4907-A8BB-142B26FC78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B4943B-5395-401F-A87F-F5A7DBDB6E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4D1906-F8E8-43EB-99A9-F532DA97242B}"/>
              </a:ext>
            </a:extLst>
          </p:cNvPr>
          <p:cNvSpPr>
            <a:spLocks noGrp="1"/>
          </p:cNvSpPr>
          <p:nvPr>
            <p:ph type="dt" sz="half" idx="10"/>
          </p:nvPr>
        </p:nvSpPr>
        <p:spPr/>
        <p:txBody>
          <a:bodyPr/>
          <a:lstStyle/>
          <a:p>
            <a:fld id="{B0875A49-F45E-415D-8BE7-D6FDF64D155B}" type="datetimeFigureOut">
              <a:rPr lang="en-GB" smtClean="0"/>
              <a:t>27/09/2023</a:t>
            </a:fld>
            <a:endParaRPr lang="en-GB" dirty="0"/>
          </a:p>
        </p:txBody>
      </p:sp>
      <p:sp>
        <p:nvSpPr>
          <p:cNvPr id="8" name="Footer Placeholder 7">
            <a:extLst>
              <a:ext uri="{FF2B5EF4-FFF2-40B4-BE49-F238E27FC236}">
                <a16:creationId xmlns:a16="http://schemas.microsoft.com/office/drawing/2014/main" id="{C8E9A145-CF52-41C5-B3A4-55B8666DFAC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B95814E-F7C9-4E4B-8115-EE43122C73AA}"/>
              </a:ext>
            </a:extLst>
          </p:cNvPr>
          <p:cNvSpPr>
            <a:spLocks noGrp="1"/>
          </p:cNvSpPr>
          <p:nvPr>
            <p:ph type="sldNum" sz="quarter" idx="12"/>
          </p:nvPr>
        </p:nvSpPr>
        <p:spPr/>
        <p:txBody>
          <a:bodyPr/>
          <a:lstStyle/>
          <a:p>
            <a:fld id="{122D8D8B-B356-4030-BED1-EAB6C2228AF0}" type="slidenum">
              <a:rPr lang="en-GB" smtClean="0"/>
              <a:t>‹#›</a:t>
            </a:fld>
            <a:endParaRPr lang="en-GB" dirty="0"/>
          </a:p>
        </p:txBody>
      </p:sp>
    </p:spTree>
    <p:extLst>
      <p:ext uri="{BB962C8B-B14F-4D97-AF65-F5344CB8AC3E}">
        <p14:creationId xmlns:p14="http://schemas.microsoft.com/office/powerpoint/2010/main" val="4198516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CD5F-D622-41F2-BE72-8356C3D0C4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DD3E10-562E-4130-90D0-3300435B5372}"/>
              </a:ext>
            </a:extLst>
          </p:cNvPr>
          <p:cNvSpPr>
            <a:spLocks noGrp="1"/>
          </p:cNvSpPr>
          <p:nvPr>
            <p:ph type="dt" sz="half" idx="10"/>
          </p:nvPr>
        </p:nvSpPr>
        <p:spPr/>
        <p:txBody>
          <a:bodyPr/>
          <a:lstStyle/>
          <a:p>
            <a:fld id="{B0875A49-F45E-415D-8BE7-D6FDF64D155B}" type="datetimeFigureOut">
              <a:rPr lang="en-GB" smtClean="0"/>
              <a:t>27/09/2023</a:t>
            </a:fld>
            <a:endParaRPr lang="en-GB" dirty="0"/>
          </a:p>
        </p:txBody>
      </p:sp>
      <p:sp>
        <p:nvSpPr>
          <p:cNvPr id="4" name="Footer Placeholder 3">
            <a:extLst>
              <a:ext uri="{FF2B5EF4-FFF2-40B4-BE49-F238E27FC236}">
                <a16:creationId xmlns:a16="http://schemas.microsoft.com/office/drawing/2014/main" id="{1D79F102-42C4-4B1D-BE5A-70EA6A762D7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A615540-7347-4572-B804-821DE5644EE1}"/>
              </a:ext>
            </a:extLst>
          </p:cNvPr>
          <p:cNvSpPr>
            <a:spLocks noGrp="1"/>
          </p:cNvSpPr>
          <p:nvPr>
            <p:ph type="sldNum" sz="quarter" idx="12"/>
          </p:nvPr>
        </p:nvSpPr>
        <p:spPr/>
        <p:txBody>
          <a:bodyPr/>
          <a:lstStyle/>
          <a:p>
            <a:fld id="{122D8D8B-B356-4030-BED1-EAB6C2228AF0}" type="slidenum">
              <a:rPr lang="en-GB" smtClean="0"/>
              <a:t>‹#›</a:t>
            </a:fld>
            <a:endParaRPr lang="en-GB" dirty="0"/>
          </a:p>
        </p:txBody>
      </p:sp>
    </p:spTree>
    <p:extLst>
      <p:ext uri="{BB962C8B-B14F-4D97-AF65-F5344CB8AC3E}">
        <p14:creationId xmlns:p14="http://schemas.microsoft.com/office/powerpoint/2010/main" val="391433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2D37A3-79EF-4440-A0D2-C16FD29A4316}"/>
              </a:ext>
            </a:extLst>
          </p:cNvPr>
          <p:cNvSpPr>
            <a:spLocks noGrp="1"/>
          </p:cNvSpPr>
          <p:nvPr>
            <p:ph type="dt" sz="half" idx="10"/>
          </p:nvPr>
        </p:nvSpPr>
        <p:spPr/>
        <p:txBody>
          <a:bodyPr/>
          <a:lstStyle/>
          <a:p>
            <a:fld id="{B0875A49-F45E-415D-8BE7-D6FDF64D155B}" type="datetimeFigureOut">
              <a:rPr lang="en-GB" smtClean="0"/>
              <a:t>27/09/2023</a:t>
            </a:fld>
            <a:endParaRPr lang="en-GB" dirty="0"/>
          </a:p>
        </p:txBody>
      </p:sp>
      <p:sp>
        <p:nvSpPr>
          <p:cNvPr id="3" name="Footer Placeholder 2">
            <a:extLst>
              <a:ext uri="{FF2B5EF4-FFF2-40B4-BE49-F238E27FC236}">
                <a16:creationId xmlns:a16="http://schemas.microsoft.com/office/drawing/2014/main" id="{B64325E3-9270-41CF-867E-2670A22E0AF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99D5C69-82A2-44CA-A484-340BD1A090A4}"/>
              </a:ext>
            </a:extLst>
          </p:cNvPr>
          <p:cNvSpPr>
            <a:spLocks noGrp="1"/>
          </p:cNvSpPr>
          <p:nvPr>
            <p:ph type="sldNum" sz="quarter" idx="12"/>
          </p:nvPr>
        </p:nvSpPr>
        <p:spPr/>
        <p:txBody>
          <a:bodyPr/>
          <a:lstStyle/>
          <a:p>
            <a:fld id="{122D8D8B-B356-4030-BED1-EAB6C2228AF0}" type="slidenum">
              <a:rPr lang="en-GB" smtClean="0"/>
              <a:t>‹#›</a:t>
            </a:fld>
            <a:endParaRPr lang="en-GB" dirty="0"/>
          </a:p>
        </p:txBody>
      </p:sp>
    </p:spTree>
    <p:extLst>
      <p:ext uri="{BB962C8B-B14F-4D97-AF65-F5344CB8AC3E}">
        <p14:creationId xmlns:p14="http://schemas.microsoft.com/office/powerpoint/2010/main" val="49653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FD01-0367-4E82-9988-0B2946C603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1BEF5D-08D5-4EF9-B1FB-9DCDFF651C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C60BFA-CEC4-494E-9460-4CF87C5BE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0197A-609F-4920-8D5B-C79D07705D44}"/>
              </a:ext>
            </a:extLst>
          </p:cNvPr>
          <p:cNvSpPr>
            <a:spLocks noGrp="1"/>
          </p:cNvSpPr>
          <p:nvPr>
            <p:ph type="dt" sz="half" idx="10"/>
          </p:nvPr>
        </p:nvSpPr>
        <p:spPr/>
        <p:txBody>
          <a:bodyPr/>
          <a:lstStyle/>
          <a:p>
            <a:fld id="{B0875A49-F45E-415D-8BE7-D6FDF64D155B}" type="datetimeFigureOut">
              <a:rPr lang="en-GB" smtClean="0"/>
              <a:t>27/09/2023</a:t>
            </a:fld>
            <a:endParaRPr lang="en-GB" dirty="0"/>
          </a:p>
        </p:txBody>
      </p:sp>
      <p:sp>
        <p:nvSpPr>
          <p:cNvPr id="6" name="Footer Placeholder 5">
            <a:extLst>
              <a:ext uri="{FF2B5EF4-FFF2-40B4-BE49-F238E27FC236}">
                <a16:creationId xmlns:a16="http://schemas.microsoft.com/office/drawing/2014/main" id="{02CE4C72-7FD9-4ED0-8485-3473BB3317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77DF175-76B4-4A34-BF7F-2C78117F1A6D}"/>
              </a:ext>
            </a:extLst>
          </p:cNvPr>
          <p:cNvSpPr>
            <a:spLocks noGrp="1"/>
          </p:cNvSpPr>
          <p:nvPr>
            <p:ph type="sldNum" sz="quarter" idx="12"/>
          </p:nvPr>
        </p:nvSpPr>
        <p:spPr/>
        <p:txBody>
          <a:bodyPr/>
          <a:lstStyle/>
          <a:p>
            <a:fld id="{122D8D8B-B356-4030-BED1-EAB6C2228AF0}" type="slidenum">
              <a:rPr lang="en-GB" smtClean="0"/>
              <a:t>‹#›</a:t>
            </a:fld>
            <a:endParaRPr lang="en-GB" dirty="0"/>
          </a:p>
        </p:txBody>
      </p:sp>
    </p:spTree>
    <p:extLst>
      <p:ext uri="{BB962C8B-B14F-4D97-AF65-F5344CB8AC3E}">
        <p14:creationId xmlns:p14="http://schemas.microsoft.com/office/powerpoint/2010/main" val="8400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FF35-630D-45F8-A1DF-320B811D2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1588C9-750D-43A3-8097-8427D3352E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F284E12-72EF-4B72-9021-E2D923904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5A6F08-A937-428E-9C66-FF0F9DC2F83F}"/>
              </a:ext>
            </a:extLst>
          </p:cNvPr>
          <p:cNvSpPr>
            <a:spLocks noGrp="1"/>
          </p:cNvSpPr>
          <p:nvPr>
            <p:ph type="dt" sz="half" idx="10"/>
          </p:nvPr>
        </p:nvSpPr>
        <p:spPr/>
        <p:txBody>
          <a:bodyPr/>
          <a:lstStyle/>
          <a:p>
            <a:fld id="{B0875A49-F45E-415D-8BE7-D6FDF64D155B}" type="datetimeFigureOut">
              <a:rPr lang="en-GB" smtClean="0"/>
              <a:t>27/09/2023</a:t>
            </a:fld>
            <a:endParaRPr lang="en-GB" dirty="0"/>
          </a:p>
        </p:txBody>
      </p:sp>
      <p:sp>
        <p:nvSpPr>
          <p:cNvPr id="6" name="Footer Placeholder 5">
            <a:extLst>
              <a:ext uri="{FF2B5EF4-FFF2-40B4-BE49-F238E27FC236}">
                <a16:creationId xmlns:a16="http://schemas.microsoft.com/office/drawing/2014/main" id="{4F4EF7AD-9311-4442-9F2B-1F18E8EA357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E8AB4FD-D866-4B98-AB06-6FB22DF3E180}"/>
              </a:ext>
            </a:extLst>
          </p:cNvPr>
          <p:cNvSpPr>
            <a:spLocks noGrp="1"/>
          </p:cNvSpPr>
          <p:nvPr>
            <p:ph type="sldNum" sz="quarter" idx="12"/>
          </p:nvPr>
        </p:nvSpPr>
        <p:spPr/>
        <p:txBody>
          <a:bodyPr/>
          <a:lstStyle/>
          <a:p>
            <a:fld id="{122D8D8B-B356-4030-BED1-EAB6C2228AF0}" type="slidenum">
              <a:rPr lang="en-GB" smtClean="0"/>
              <a:t>‹#›</a:t>
            </a:fld>
            <a:endParaRPr lang="en-GB" dirty="0"/>
          </a:p>
        </p:txBody>
      </p:sp>
    </p:spTree>
    <p:extLst>
      <p:ext uri="{BB962C8B-B14F-4D97-AF65-F5344CB8AC3E}">
        <p14:creationId xmlns:p14="http://schemas.microsoft.com/office/powerpoint/2010/main" val="108039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C2FC5A-D13B-45F5-9A17-800AD09455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DD6AC8-4859-4843-BAAB-4F2067A3B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F4E32E-C288-484B-9914-72899BD14A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75A49-F45E-415D-8BE7-D6FDF64D155B}" type="datetimeFigureOut">
              <a:rPr lang="en-GB" smtClean="0"/>
              <a:t>27/09/2023</a:t>
            </a:fld>
            <a:endParaRPr lang="en-GB" dirty="0"/>
          </a:p>
        </p:txBody>
      </p:sp>
      <p:sp>
        <p:nvSpPr>
          <p:cNvPr id="5" name="Footer Placeholder 4">
            <a:extLst>
              <a:ext uri="{FF2B5EF4-FFF2-40B4-BE49-F238E27FC236}">
                <a16:creationId xmlns:a16="http://schemas.microsoft.com/office/drawing/2014/main" id="{FE10BB40-A93A-4BF4-9446-003910935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B5B589E-39E7-4162-A981-6B52357E9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D8D8B-B356-4030-BED1-EAB6C2228AF0}" type="slidenum">
              <a:rPr lang="en-GB" smtClean="0"/>
              <a:t>‹#›</a:t>
            </a:fld>
            <a:endParaRPr lang="en-GB" dirty="0"/>
          </a:p>
        </p:txBody>
      </p:sp>
    </p:spTree>
    <p:extLst>
      <p:ext uri="{BB962C8B-B14F-4D97-AF65-F5344CB8AC3E}">
        <p14:creationId xmlns:p14="http://schemas.microsoft.com/office/powerpoint/2010/main" val="1854928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at, photo, sitting, food&#10;&#10;Description automatically generated">
            <a:extLst>
              <a:ext uri="{FF2B5EF4-FFF2-40B4-BE49-F238E27FC236}">
                <a16:creationId xmlns:a16="http://schemas.microsoft.com/office/drawing/2014/main" id="{1E9344A1-CBAE-465D-B185-F7CFCCA7CB5E}"/>
              </a:ext>
            </a:extLst>
          </p:cNvPr>
          <p:cNvPicPr>
            <a:picLocks noChangeAspect="1"/>
          </p:cNvPicPr>
          <p:nvPr/>
        </p:nvPicPr>
        <p:blipFill rotWithShape="1">
          <a:blip r:embed="rId2">
            <a:extLst>
              <a:ext uri="{28A0092B-C50C-407E-A947-70E740481C1C}">
                <a14:useLocalDpi xmlns:a14="http://schemas.microsoft.com/office/drawing/2010/main" val="0"/>
              </a:ext>
            </a:extLst>
          </a:blip>
          <a:srcRect l="17722" t="27422" r="31477" b="18570"/>
          <a:stretch/>
        </p:blipFill>
        <p:spPr>
          <a:xfrm rot="5400000">
            <a:off x="545660" y="1341971"/>
            <a:ext cx="4881949" cy="3892587"/>
          </a:xfrm>
          <a:prstGeom prst="rect">
            <a:avLst/>
          </a:prstGeom>
        </p:spPr>
      </p:pic>
      <p:sp>
        <p:nvSpPr>
          <p:cNvPr id="11" name="Rectangle 10">
            <a:extLst>
              <a:ext uri="{FF2B5EF4-FFF2-40B4-BE49-F238E27FC236}">
                <a16:creationId xmlns:a16="http://schemas.microsoft.com/office/drawing/2014/main" id="{8D477003-6F2E-4700-9E4D-358A0CD1508A}"/>
              </a:ext>
            </a:extLst>
          </p:cNvPr>
          <p:cNvSpPr/>
          <p:nvPr/>
        </p:nvSpPr>
        <p:spPr>
          <a:xfrm>
            <a:off x="5312779" y="650926"/>
            <a:ext cx="3892586" cy="5078313"/>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Choose  Beechwood, to path your way to success as an  artist?</a:t>
            </a:r>
          </a:p>
        </p:txBody>
      </p:sp>
    </p:spTree>
    <p:extLst>
      <p:ext uri="{BB962C8B-B14F-4D97-AF65-F5344CB8AC3E}">
        <p14:creationId xmlns:p14="http://schemas.microsoft.com/office/powerpoint/2010/main" val="81798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indow, building, sitting, old&#10;&#10;Description automatically generated">
            <a:extLst>
              <a:ext uri="{FF2B5EF4-FFF2-40B4-BE49-F238E27FC236}">
                <a16:creationId xmlns:a16="http://schemas.microsoft.com/office/drawing/2014/main" id="{1B3A8880-9C08-4065-AFF9-8B982BC70072}"/>
              </a:ext>
            </a:extLst>
          </p:cNvPr>
          <p:cNvPicPr>
            <a:picLocks noChangeAspect="1"/>
          </p:cNvPicPr>
          <p:nvPr/>
        </p:nvPicPr>
        <p:blipFill rotWithShape="1">
          <a:blip r:embed="rId2">
            <a:extLst>
              <a:ext uri="{28A0092B-C50C-407E-A947-70E740481C1C}">
                <a14:useLocalDpi xmlns:a14="http://schemas.microsoft.com/office/drawing/2010/main" val="0"/>
              </a:ext>
            </a:extLst>
          </a:blip>
          <a:srcRect l="24135" t="32822" r="28101" b="28021"/>
          <a:stretch/>
        </p:blipFill>
        <p:spPr>
          <a:xfrm rot="5400000">
            <a:off x="69425" y="1794100"/>
            <a:ext cx="4988690" cy="3067249"/>
          </a:xfrm>
          <a:prstGeom prst="rect">
            <a:avLst/>
          </a:prstGeom>
        </p:spPr>
      </p:pic>
      <p:sp>
        <p:nvSpPr>
          <p:cNvPr id="6" name="TextBox 5">
            <a:extLst>
              <a:ext uri="{FF2B5EF4-FFF2-40B4-BE49-F238E27FC236}">
                <a16:creationId xmlns:a16="http://schemas.microsoft.com/office/drawing/2014/main" id="{33DA48C6-723D-4CE1-80DD-5312786CE604}"/>
              </a:ext>
            </a:extLst>
          </p:cNvPr>
          <p:cNvSpPr txBox="1"/>
          <p:nvPr/>
        </p:nvSpPr>
        <p:spPr>
          <a:xfrm>
            <a:off x="4490977" y="833379"/>
            <a:ext cx="6161592" cy="4585871"/>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Bookman Old Style" panose="02050604050505020204" pitchFamily="18" charset="0"/>
              </a:rPr>
              <a:t>A</a:t>
            </a:r>
            <a:r>
              <a:rPr lang="en-US" b="1" dirty="0">
                <a:latin typeface="Bookman Old Style" panose="02050604050505020204" pitchFamily="18" charset="0"/>
              </a:rPr>
              <a:t>rt will take on a new meaning, where individual needs will be meet to path the way to achievement. </a:t>
            </a:r>
          </a:p>
          <a:p>
            <a:pPr marL="457200" indent="-457200">
              <a:buFont typeface="Arial" panose="020B0604020202020204" pitchFamily="34" charset="0"/>
              <a:buChar char="•"/>
            </a:pPr>
            <a:r>
              <a:rPr lang="en-US" sz="2800" b="1" dirty="0">
                <a:latin typeface="Bookman Old Style" panose="02050604050505020204" pitchFamily="18" charset="0"/>
              </a:rPr>
              <a:t>W</a:t>
            </a:r>
            <a:r>
              <a:rPr lang="en-US" b="1" dirty="0">
                <a:latin typeface="Bookman Old Style" panose="02050604050505020204" pitchFamily="18" charset="0"/>
              </a:rPr>
              <a:t>ork scrutiny takes place every 5 weeks to ensure pupils are producing outcomes reflective of the level and time given to the subject. </a:t>
            </a:r>
          </a:p>
          <a:p>
            <a:pPr marL="457200" indent="-457200">
              <a:buFont typeface="Arial" panose="020B0604020202020204" pitchFamily="34" charset="0"/>
              <a:buChar char="•"/>
            </a:pPr>
            <a:r>
              <a:rPr lang="en-US" sz="2800" b="1" dirty="0">
                <a:latin typeface="Bookman Old Style" panose="02050604050505020204" pitchFamily="18" charset="0"/>
              </a:rPr>
              <a:t>A </a:t>
            </a:r>
            <a:r>
              <a:rPr lang="en-US" b="1" dirty="0">
                <a:latin typeface="Bookman Old Style" panose="02050604050505020204" pitchFamily="18" charset="0"/>
              </a:rPr>
              <a:t>specific area and space is given to accommodate each pupils needs within the art room.</a:t>
            </a:r>
          </a:p>
          <a:p>
            <a:pPr marL="457200" indent="-457200">
              <a:buFont typeface="Arial" panose="020B0604020202020204" pitchFamily="34" charset="0"/>
              <a:buChar char="•"/>
            </a:pPr>
            <a:r>
              <a:rPr lang="en-US" sz="2800" b="1" dirty="0">
                <a:latin typeface="Bookman Old Style" panose="02050604050505020204" pitchFamily="18" charset="0"/>
              </a:rPr>
              <a:t>E</a:t>
            </a:r>
            <a:r>
              <a:rPr lang="en-US" b="1" dirty="0">
                <a:latin typeface="Bookman Old Style" panose="02050604050505020204" pitchFamily="18" charset="0"/>
              </a:rPr>
              <a:t>mphasizing the importance of investigation and drawing from life. Building up the skills required to take the subject onto the next level with confidence. </a:t>
            </a:r>
            <a:endParaRPr lang="en-GB" b="1" dirty="0">
              <a:latin typeface="Bookman Old Style" panose="02050604050505020204" pitchFamily="18" charset="0"/>
            </a:endParaRPr>
          </a:p>
        </p:txBody>
      </p:sp>
    </p:spTree>
    <p:extLst>
      <p:ext uri="{BB962C8B-B14F-4D97-AF65-F5344CB8AC3E}">
        <p14:creationId xmlns:p14="http://schemas.microsoft.com/office/powerpoint/2010/main" val="428650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ew of the inside of a building&#10;&#10;Description automatically generated">
            <a:extLst>
              <a:ext uri="{FF2B5EF4-FFF2-40B4-BE49-F238E27FC236}">
                <a16:creationId xmlns:a16="http://schemas.microsoft.com/office/drawing/2014/main" id="{6F0C41CB-6933-4C46-BA76-6F0B139DFD82}"/>
              </a:ext>
            </a:extLst>
          </p:cNvPr>
          <p:cNvPicPr>
            <a:picLocks noChangeAspect="1"/>
          </p:cNvPicPr>
          <p:nvPr/>
        </p:nvPicPr>
        <p:blipFill rotWithShape="1">
          <a:blip r:embed="rId2">
            <a:extLst>
              <a:ext uri="{28A0092B-C50C-407E-A947-70E740481C1C}">
                <a14:useLocalDpi xmlns:a14="http://schemas.microsoft.com/office/drawing/2010/main" val="0"/>
              </a:ext>
            </a:extLst>
          </a:blip>
          <a:srcRect l="20591" t="18420" r="27595" b="18795"/>
          <a:stretch/>
        </p:blipFill>
        <p:spPr>
          <a:xfrm rot="5400000">
            <a:off x="916397" y="1572160"/>
            <a:ext cx="4271061" cy="3881518"/>
          </a:xfrm>
          <a:prstGeom prst="rect">
            <a:avLst/>
          </a:prstGeom>
        </p:spPr>
      </p:pic>
      <p:sp>
        <p:nvSpPr>
          <p:cNvPr id="6" name="TextBox 5">
            <a:extLst>
              <a:ext uri="{FF2B5EF4-FFF2-40B4-BE49-F238E27FC236}">
                <a16:creationId xmlns:a16="http://schemas.microsoft.com/office/drawing/2014/main" id="{4569040E-2EC5-43C4-A23B-A8FDC870E1FE}"/>
              </a:ext>
            </a:extLst>
          </p:cNvPr>
          <p:cNvSpPr txBox="1"/>
          <p:nvPr/>
        </p:nvSpPr>
        <p:spPr>
          <a:xfrm>
            <a:off x="5240740" y="1028343"/>
            <a:ext cx="6345863" cy="5078313"/>
          </a:xfrm>
          <a:prstGeom prst="rect">
            <a:avLst/>
          </a:prstGeom>
          <a:noFill/>
        </p:spPr>
        <p:txBody>
          <a:bodyPr wrap="square" rtlCol="0">
            <a:spAutoFit/>
          </a:bodyPr>
          <a:lstStyle/>
          <a:p>
            <a:r>
              <a:rPr lang="en-US" b="1" dirty="0">
                <a:latin typeface="Bookman Old Style" panose="02050604050505020204" pitchFamily="18" charset="0"/>
              </a:rPr>
              <a:t>How will I study?</a:t>
            </a:r>
          </a:p>
          <a:p>
            <a:endParaRPr lang="en-US" b="1" dirty="0">
              <a:latin typeface="Bookman Old Style" panose="02050604050505020204" pitchFamily="18" charset="0"/>
            </a:endParaRPr>
          </a:p>
          <a:p>
            <a:r>
              <a:rPr lang="en-US" b="1" dirty="0">
                <a:latin typeface="Bookman Old Style" panose="02050604050505020204" pitchFamily="18" charset="0"/>
              </a:rPr>
              <a:t>With the absence of the ‘As’ examination pupils will have the opportunity to really explore the subject, experimenting with new media, taking part in life drawing classes, visiting places to investigate and generally have fun! Without the worry of an impending examination. </a:t>
            </a:r>
          </a:p>
          <a:p>
            <a:endParaRPr lang="en-US" b="1" dirty="0">
              <a:latin typeface="Bookman Old Style" panose="02050604050505020204" pitchFamily="18" charset="0"/>
            </a:endParaRPr>
          </a:p>
          <a:p>
            <a:r>
              <a:rPr lang="en-US" b="1" dirty="0">
                <a:latin typeface="Bookman Old Style" panose="02050604050505020204" pitchFamily="18" charset="0"/>
              </a:rPr>
              <a:t>In January of Year 12 you will start to focus on the  personal project, using the experiences from the start of the course to decide how to proceed. This will take place with guidance from your teacher, your needs will be prioritized throughout this period, our aim is, ‘ </a:t>
            </a:r>
            <a:r>
              <a:rPr lang="en-US" sz="2400" b="1" dirty="0">
                <a:latin typeface="Bookman Old Style" panose="02050604050505020204" pitchFamily="18" charset="0"/>
              </a:rPr>
              <a:t>As you grow in knowledge, you grow in skill and confidence’.</a:t>
            </a:r>
            <a:endParaRPr lang="en-GB" sz="2400" b="1" dirty="0">
              <a:latin typeface="Bookman Old Style" panose="02050604050505020204" pitchFamily="18" charset="0"/>
            </a:endParaRPr>
          </a:p>
        </p:txBody>
      </p:sp>
    </p:spTree>
    <p:extLst>
      <p:ext uri="{BB962C8B-B14F-4D97-AF65-F5344CB8AC3E}">
        <p14:creationId xmlns:p14="http://schemas.microsoft.com/office/powerpoint/2010/main" val="650918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222</Words>
  <Application>Microsoft Office PowerPoint</Application>
  <PresentationFormat>Widescreen</PresentationFormat>
  <Paragraphs>10</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Bookman Old Style</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Hatter</dc:creator>
  <cp:lastModifiedBy>WycombePreparatorySchool</cp:lastModifiedBy>
  <cp:revision>13</cp:revision>
  <dcterms:created xsi:type="dcterms:W3CDTF">2020-10-06T07:38:43Z</dcterms:created>
  <dcterms:modified xsi:type="dcterms:W3CDTF">2023-09-27T15:42:24Z</dcterms:modified>
</cp:coreProperties>
</file>